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62" r:id="rId2"/>
    <p:sldId id="263" r:id="rId3"/>
    <p:sldId id="270" r:id="rId4"/>
    <p:sldId id="271" r:id="rId5"/>
    <p:sldId id="266" r:id="rId6"/>
    <p:sldId id="324" r:id="rId7"/>
    <p:sldId id="283" r:id="rId8"/>
    <p:sldId id="272" r:id="rId9"/>
    <p:sldId id="268" r:id="rId10"/>
    <p:sldId id="269" r:id="rId11"/>
    <p:sldId id="327" r:id="rId12"/>
    <p:sldId id="318" r:id="rId13"/>
    <p:sldId id="288" r:id="rId14"/>
    <p:sldId id="299" r:id="rId15"/>
    <p:sldId id="277" r:id="rId16"/>
    <p:sldId id="319" r:id="rId17"/>
    <p:sldId id="280" r:id="rId18"/>
    <p:sldId id="281" r:id="rId19"/>
    <p:sldId id="274" r:id="rId20"/>
    <p:sldId id="282" r:id="rId21"/>
    <p:sldId id="279" r:id="rId22"/>
    <p:sldId id="284" r:id="rId23"/>
    <p:sldId id="285" r:id="rId24"/>
    <p:sldId id="329" r:id="rId25"/>
    <p:sldId id="286" r:id="rId26"/>
    <p:sldId id="320" r:id="rId27"/>
    <p:sldId id="275" r:id="rId28"/>
    <p:sldId id="300" r:id="rId29"/>
    <p:sldId id="328" r:id="rId30"/>
    <p:sldId id="296" r:id="rId31"/>
    <p:sldId id="278" r:id="rId32"/>
    <p:sldId id="316" r:id="rId33"/>
    <p:sldId id="330" r:id="rId34"/>
    <p:sldId id="321" r:id="rId35"/>
    <p:sldId id="291" r:id="rId36"/>
    <p:sldId id="295" r:id="rId37"/>
    <p:sldId id="322" r:id="rId38"/>
    <p:sldId id="290" r:id="rId39"/>
    <p:sldId id="311" r:id="rId40"/>
    <p:sldId id="310" r:id="rId41"/>
    <p:sldId id="312" r:id="rId42"/>
    <p:sldId id="304" r:id="rId43"/>
    <p:sldId id="306" r:id="rId44"/>
    <p:sldId id="307" r:id="rId45"/>
    <p:sldId id="323" r:id="rId46"/>
    <p:sldId id="258" r:id="rId47"/>
    <p:sldId id="308" r:id="rId48"/>
    <p:sldId id="256" r:id="rId49"/>
    <p:sldId id="325" r:id="rId50"/>
    <p:sldId id="257" r:id="rId51"/>
    <p:sldId id="261" r:id="rId52"/>
  </p:sldIdLst>
  <p:sldSz cx="9144000" cy="5143500" type="screen16x9"/>
  <p:notesSz cx="6858000" cy="9144000"/>
  <p:embeddedFontLst>
    <p:embeddedFont>
      <p:font typeface="마루 부리 굵은" panose="020B0600000101010101" pitchFamily="50" charset="-127"/>
      <p:bold r:id="rId54"/>
    </p:embeddedFont>
    <p:embeddedFont>
      <p:font typeface="마루 부리 가는" panose="020B0600000101010101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994" y="-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4080E-8973-45D2-AB13-68FF8C3A0D69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D5BC2-E5DE-49DF-98BD-418EB576B9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5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5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D5BC2-E5DE-49DF-98BD-418EB576B96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0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5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0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1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5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2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9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2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78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6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0F15B-BDA5-42C7-9F7D-5F8A5960131B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1B621-C21A-4756-9CA0-EC12FEC26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user\Downloads\발표 피피티-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1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383233" y="1106114"/>
            <a:ext cx="706833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0203" y="1107316"/>
            <a:ext cx="6377536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인터페이스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layout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2.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계획안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026" name="Picture 2" descr="D:\user\Downloads\KITA 2조 스토리보드_2.ppt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14" y="1114812"/>
            <a:ext cx="6105219" cy="343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4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70203" y="1107316"/>
            <a:ext cx="6377536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인터페이스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layout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2.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계획안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6146" name="Picture 2" descr="D:\user\Downloads\KITA 2조 스토리보드_2.pptx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603" y="1114812"/>
            <a:ext cx="6101709" cy="343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308305" y="1106114"/>
            <a:ext cx="781762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4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1730301"/>
            <a:ext cx="720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프로젝트 상세 내용</a:t>
            </a:r>
            <a:endParaRPr lang="ko-KR" altLang="en-US" sz="36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9996" y="2651135"/>
            <a:ext cx="2564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◦ 메인 화면 </a:t>
            </a:r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기능</a:t>
            </a:r>
            <a:endParaRPr lang="en-US" altLang="ko-KR" dirty="0" smtClean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  <a:p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◦ 책 </a:t>
            </a:r>
            <a:r>
              <a:rPr lang="ko-KR" altLang="en-US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정보 검색 및 </a:t>
            </a:r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결제</a:t>
            </a:r>
            <a:endParaRPr lang="en-US" altLang="ko-KR" dirty="0" smtClean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  <a:p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◦ </a:t>
            </a:r>
            <a:r>
              <a:rPr lang="ko-KR" altLang="en-US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블로그</a:t>
            </a:r>
            <a:r>
              <a:rPr lang="ko-KR" altLang="en-US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이용</a:t>
            </a:r>
            <a:endParaRPr lang="en-US" altLang="ko-KR" dirty="0" smtClean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  <a:p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◦ </a:t>
            </a:r>
            <a:r>
              <a:rPr lang="ko-KR" altLang="en-US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상담 </a:t>
            </a:r>
            <a:r>
              <a:rPr lang="en-US" altLang="ko-KR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/ </a:t>
            </a:r>
            <a:r>
              <a:rPr lang="ko-KR" altLang="en-US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채팅 </a:t>
            </a:r>
            <a:r>
              <a:rPr lang="ko-KR" altLang="en-US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164662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메인화면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기능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회원가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t="7846" r="40097" b="6689"/>
          <a:stretch/>
        </p:blipFill>
        <p:spPr bwMode="auto">
          <a:xfrm>
            <a:off x="932185" y="1126829"/>
            <a:ext cx="3999855" cy="33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925889" y="1114812"/>
            <a:ext cx="4077381" cy="3401155"/>
            <a:chOff x="3925889" y="1100272"/>
            <a:chExt cx="4094812" cy="341569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889" y="4033150"/>
              <a:ext cx="4094811" cy="482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4" t="5949" r="2060"/>
            <a:stretch/>
          </p:blipFill>
          <p:spPr bwMode="auto">
            <a:xfrm>
              <a:off x="3925889" y="1100272"/>
              <a:ext cx="4094812" cy="293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5045058" y="4041650"/>
            <a:ext cx="1848145" cy="425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"/>
          <a:stretch/>
        </p:blipFill>
        <p:spPr bwMode="auto">
          <a:xfrm>
            <a:off x="2195736" y="1117582"/>
            <a:ext cx="4223050" cy="341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메인화면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10155" y="3185522"/>
            <a:ext cx="1985273" cy="425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90196" y="1121640"/>
            <a:ext cx="7704856" cy="3414713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2"/>
          <a:stretch/>
        </p:blipFill>
        <p:spPr>
          <a:xfrm>
            <a:off x="668853" y="2139702"/>
            <a:ext cx="7281198" cy="6398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57" y="3295707"/>
            <a:ext cx="2729939" cy="2635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25"/>
          <a:stretch/>
        </p:blipFill>
        <p:spPr>
          <a:xfrm>
            <a:off x="2125856" y="2935666"/>
            <a:ext cx="2729939" cy="2674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1977" y="2454592"/>
            <a:ext cx="7065768" cy="324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회원 등급제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71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메인화면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뉴스레터 구독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78" y="2509242"/>
            <a:ext cx="64833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55" y="3661370"/>
            <a:ext cx="186462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461" y="1275606"/>
            <a:ext cx="3456384" cy="98665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877444" y="3591686"/>
            <a:ext cx="1512168" cy="555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(API)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1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Kakao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api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52" y="1122432"/>
            <a:ext cx="5796136" cy="340508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3848" y="1935402"/>
            <a:ext cx="576064" cy="2880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74722" y="3075806"/>
            <a:ext cx="2277398" cy="64807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Kakao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api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368152" y="1100272"/>
            <a:ext cx="5796136" cy="3427242"/>
            <a:chOff x="1368152" y="1100272"/>
            <a:chExt cx="5796136" cy="342724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152" y="1122432"/>
              <a:ext cx="5796136" cy="34050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368152" y="1100272"/>
              <a:ext cx="5796136" cy="342724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60" y="1922566"/>
            <a:ext cx="4364394" cy="181997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2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Kakao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api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6" y="1620260"/>
            <a:ext cx="4993784" cy="2365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1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user\Downloads\발표 피피티 (2)\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4" y="0"/>
            <a:ext cx="9156263" cy="5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2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Kakao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err="1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api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01426" y="1620260"/>
            <a:ext cx="4993784" cy="2365138"/>
            <a:chOff x="801426" y="1620260"/>
            <a:chExt cx="4993784" cy="23651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26" y="1620260"/>
              <a:ext cx="4993784" cy="236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1426" y="1620260"/>
              <a:ext cx="4993784" cy="23651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68" y="1130525"/>
            <a:ext cx="4546905" cy="339929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183587" y="1247898"/>
            <a:ext cx="576064" cy="2880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28552" y="2225564"/>
            <a:ext cx="576064" cy="21602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84252" y="3055025"/>
            <a:ext cx="634218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77324" y="3909456"/>
            <a:ext cx="682708" cy="2880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1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책 정보 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DB 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저장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3638"/>
            <a:ext cx="6893775" cy="25922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검색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API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책 정보 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DB </a:t>
            </a:r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저장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3638"/>
            <a:ext cx="6893775" cy="25922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1563638"/>
            <a:ext cx="6893775" cy="2592288"/>
          </a:xfrm>
          <a:prstGeom prst="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82816"/>
            <a:ext cx="6150855" cy="327791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16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정보 리스트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책 정보 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DB 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67744" y="1149072"/>
            <a:ext cx="4285478" cy="3366894"/>
            <a:chOff x="1763688" y="195486"/>
            <a:chExt cx="5757784" cy="452361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202"/>
            <a:stretch/>
          </p:blipFill>
          <p:spPr bwMode="auto">
            <a:xfrm>
              <a:off x="1763688" y="667168"/>
              <a:ext cx="5757784" cy="18280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95486"/>
              <a:ext cx="5757784" cy="47168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03"/>
            <a:stretch/>
          </p:blipFill>
          <p:spPr bwMode="auto">
            <a:xfrm>
              <a:off x="1763688" y="2734934"/>
              <a:ext cx="5757784" cy="1984166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578" b="50000"/>
            <a:stretch/>
          </p:blipFill>
          <p:spPr bwMode="auto">
            <a:xfrm>
              <a:off x="1763688" y="2495771"/>
              <a:ext cx="5757784" cy="24906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2286100" y="3291830"/>
            <a:ext cx="4230116" cy="1152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4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정보 리스트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책 정보 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DB 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2" y="1131438"/>
            <a:ext cx="7128792" cy="340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03006" y="1923678"/>
            <a:ext cx="6449314" cy="26122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정보 리스트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책 정보 </a:t>
            </a:r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DB 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사용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87" r="1198" b="7908"/>
          <a:stretch/>
        </p:blipFill>
        <p:spPr bwMode="auto">
          <a:xfrm>
            <a:off x="699792" y="2512436"/>
            <a:ext cx="3625568" cy="513578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572000" y="1170417"/>
            <a:ext cx="3176444" cy="3289725"/>
            <a:chOff x="825576" y="483518"/>
            <a:chExt cx="2942058" cy="3416835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827584" y="483518"/>
              <a:ext cx="2940050" cy="2174875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47"/>
            <a:stretch/>
          </p:blipFill>
          <p:spPr bwMode="auto">
            <a:xfrm>
              <a:off x="825576" y="2658393"/>
              <a:ext cx="2940050" cy="124196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4" name="직사각형 13"/>
          <p:cNvSpPr/>
          <p:nvPr/>
        </p:nvSpPr>
        <p:spPr>
          <a:xfrm>
            <a:off x="5428004" y="4227934"/>
            <a:ext cx="1438413" cy="232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7664" y="202405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책 이름 </a:t>
            </a:r>
            <a:r>
              <a:rPr lang="en-US" altLang="ko-KR" sz="1400" dirty="0" smtClean="0">
                <a:solidFill>
                  <a:srgbClr val="0070C0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or </a:t>
            </a:r>
            <a:r>
              <a:rPr lang="ko-KR" altLang="en-US" sz="1400" dirty="0" smtClean="0">
                <a:solidFill>
                  <a:srgbClr val="0070C0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저자명 검색</a:t>
            </a:r>
            <a:endParaRPr lang="ko-KR" altLang="en-US" sz="1400" dirty="0">
              <a:solidFill>
                <a:srgbClr val="0070C0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9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4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12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메인 페이지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37" y="1145715"/>
            <a:ext cx="6125775" cy="33702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331640" y="1779662"/>
            <a:ext cx="1364515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47073" y="1484411"/>
            <a:ext cx="17281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err="1" smtClean="0">
                <a:solidFill>
                  <a:srgbClr val="C00000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게시글</a:t>
            </a:r>
            <a:r>
              <a:rPr lang="ko-KR" altLang="en-US" sz="1300" dirty="0" smtClean="0">
                <a:solidFill>
                  <a:srgbClr val="C00000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키워드 검색</a:t>
            </a:r>
            <a:endParaRPr lang="ko-KR" altLang="en-US" sz="1300" dirty="0">
              <a:solidFill>
                <a:srgbClr val="C00000"/>
              </a:solidFill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1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12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메인 페이지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37" y="1145715"/>
            <a:ext cx="6125775" cy="33702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23" y="1784037"/>
            <a:ext cx="1350636" cy="53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331640" y="1779662"/>
            <a:ext cx="1364515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81994" y="1491630"/>
            <a:ext cx="4598318" cy="3024336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91629"/>
            <a:ext cx="3341172" cy="30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352996" y="2944670"/>
            <a:ext cx="734597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12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메인 페이지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37" y="1145715"/>
            <a:ext cx="6125775" cy="337025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91629"/>
            <a:ext cx="3341172" cy="30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331640" y="2334661"/>
            <a:ext cx="1364515" cy="6691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81994" y="1491629"/>
            <a:ext cx="4598318" cy="3024337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user\Downloads\발표 피피티 (1) (2)\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9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5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개인 페이지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68" y="1136868"/>
            <a:ext cx="6737655" cy="338219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60064" y="2035894"/>
            <a:ext cx="1393119" cy="607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3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D:\user\Downloads\발표 피피티 (2)\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436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개인 페이지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36440" y="1130311"/>
            <a:ext cx="6588938" cy="3380372"/>
            <a:chOff x="730408" y="1134332"/>
            <a:chExt cx="6840760" cy="356126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20"/>
            <a:stretch/>
          </p:blipFill>
          <p:spPr bwMode="auto">
            <a:xfrm>
              <a:off x="730408" y="1134332"/>
              <a:ext cx="6840760" cy="68061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730408" y="4346691"/>
              <a:ext cx="6840760" cy="348904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6" b="1555"/>
            <a:stretch/>
          </p:blipFill>
          <p:spPr bwMode="auto">
            <a:xfrm>
              <a:off x="730408" y="1800832"/>
              <a:ext cx="6840760" cy="254585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14362" y="2355726"/>
            <a:ext cx="1229446" cy="7920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59832" y="1762957"/>
            <a:ext cx="3744416" cy="2416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6440" y="1123519"/>
            <a:ext cx="6588938" cy="3410411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" b="1104"/>
          <a:stretch/>
        </p:blipFill>
        <p:spPr bwMode="auto">
          <a:xfrm>
            <a:off x="1074604" y="1780307"/>
            <a:ext cx="1879376" cy="256064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246339" y="2751770"/>
            <a:ext cx="1393119" cy="607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1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user\Downloads\발표 피피티 (2)\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5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개인 </a:t>
            </a:r>
            <a:r>
              <a:rPr lang="ko-KR" altLang="en-US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-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쪽지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1674" r="1055" b="1703"/>
          <a:stretch/>
        </p:blipFill>
        <p:spPr bwMode="auto">
          <a:xfrm>
            <a:off x="1245486" y="1125634"/>
            <a:ext cx="6190591" cy="340115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307821" y="1923678"/>
            <a:ext cx="3000483" cy="2603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73896" y="1691752"/>
            <a:ext cx="3033925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user\Downloads\발표 피피티 (2)\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54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개인 </a:t>
            </a:r>
            <a:r>
              <a:rPr lang="ko-KR" altLang="en-US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블로그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-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쪽지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SNS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8" y="1145033"/>
            <a:ext cx="6132572" cy="339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96805" y="2244962"/>
            <a:ext cx="1029709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8" y="1145033"/>
            <a:ext cx="6162126" cy="339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693802" y="2236360"/>
            <a:ext cx="1059109" cy="1775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주문 및 결제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9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Cart / Wish-list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2576" b="1026"/>
          <a:stretch/>
        </p:blipFill>
        <p:spPr bwMode="auto">
          <a:xfrm>
            <a:off x="807009" y="1279028"/>
            <a:ext cx="2396839" cy="30356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906" y="1279028"/>
            <a:ext cx="2399507" cy="30356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7" b="6831"/>
          <a:stretch/>
        </p:blipFill>
        <p:spPr bwMode="auto">
          <a:xfrm>
            <a:off x="5004048" y="1707654"/>
            <a:ext cx="2869410" cy="8146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895215" y="3754321"/>
            <a:ext cx="122851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51920" y="3760771"/>
            <a:ext cx="1732570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869409" cy="8050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결</a:t>
            </a:r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Cart / Wish-list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1" r="1160" b="5535"/>
          <a:stretch/>
        </p:blipFill>
        <p:spPr bwMode="auto">
          <a:xfrm>
            <a:off x="747576" y="1123956"/>
            <a:ext cx="6955078" cy="340528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853154" y="3960916"/>
            <a:ext cx="1656184" cy="468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4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 </a:t>
            </a:r>
            <a:r>
              <a:rPr lang="en-US" altLang="ko-KR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(</a:t>
            </a:r>
            <a:r>
              <a:rPr lang="en-US" altLang="ko-KR" sz="44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WebSocket</a:t>
            </a:r>
            <a:r>
              <a:rPr lang="en-US" altLang="ko-KR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)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10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91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–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WebSocket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Stomp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3" name="Picture 2" descr="D:\user\Desktop\내가작업한파트\웹소켓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6" b="97156" l="1139" r="995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70292"/>
            <a:ext cx="569306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6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91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 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–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</a:t>
            </a:r>
            <a:r>
              <a:rPr lang="en-US" altLang="ko-KR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WebSocket</a:t>
            </a:r>
            <a:r>
              <a:rPr lang="en-US" altLang="ko-KR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Stomp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2" descr="D:\user\Desktop\내가작업한파트\웹소켓js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1908"/>
            <a:ext cx="3697576" cy="232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67545" y="1113933"/>
            <a:ext cx="3697576" cy="2332943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"/>
          <a:stretch/>
        </p:blipFill>
        <p:spPr bwMode="auto">
          <a:xfrm>
            <a:off x="2989146" y="1779662"/>
            <a:ext cx="5088527" cy="269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1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user\Downloads\발표 피피티 (2)\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337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– </a:t>
            </a:r>
            <a:r>
              <a:rPr lang="en-US" altLang="ko-KR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WebSocket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Stomp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2" descr="D:\user\Desktop\내가작업한파트\sto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8" y="1419622"/>
            <a:ext cx="6957634" cy="28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user\Downloads\발표 피피티 (2)\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3337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 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– </a:t>
            </a:r>
            <a:r>
              <a:rPr lang="en-US" altLang="ko-KR" sz="2000" dirty="0" err="1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WebSocket</a:t>
            </a:r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, Stomp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1952" y="1158547"/>
            <a:ext cx="5303938" cy="1701235"/>
            <a:chOff x="431952" y="1158547"/>
            <a:chExt cx="5303938" cy="1701235"/>
          </a:xfrm>
        </p:grpSpPr>
        <p:pic>
          <p:nvPicPr>
            <p:cNvPr id="10" name="Picture 2" descr="D:\user\Desktop\내가작업한파트\stompconfi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38" y="1275606"/>
              <a:ext cx="4968552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31952" y="1158547"/>
              <a:ext cx="3565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  <a:endParaRPr lang="ko-KR" altLang="en-US" sz="16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33375" y="1275607"/>
            <a:ext cx="5002516" cy="1584176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28548" y="1954993"/>
            <a:ext cx="3939746" cy="1608788"/>
            <a:chOff x="3928548" y="1954993"/>
            <a:chExt cx="3939746" cy="1608788"/>
          </a:xfrm>
        </p:grpSpPr>
        <p:pic>
          <p:nvPicPr>
            <p:cNvPr id="12" name="Picture 3" descr="D:\user\Desktop\내가작업한파트\stompcomtro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894" y="2068361"/>
              <a:ext cx="3600400" cy="149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3928548" y="1954993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FF00"/>
                  </a:solidFill>
                </a:rPr>
                <a:t>②</a:t>
              </a:r>
              <a:endParaRPr lang="ko-KR" altLang="en-US" sz="16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267894" y="2067694"/>
            <a:ext cx="3600400" cy="1496087"/>
          </a:xfrm>
          <a:prstGeom prst="rect">
            <a:avLst/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522496" y="1059582"/>
            <a:ext cx="5641792" cy="3464329"/>
            <a:chOff x="1522496" y="1059582"/>
            <a:chExt cx="5641792" cy="3464329"/>
          </a:xfrm>
        </p:grpSpPr>
        <p:pic>
          <p:nvPicPr>
            <p:cNvPr id="11" name="Picture 4" descr="D:\user\Desktop\내가작업한파트\stompjs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496" y="1132646"/>
              <a:ext cx="5641792" cy="3391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6732240" y="1059582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③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30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채팅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5" name="Picture 4" descr="D:\user\Desktop\내가작업한파트\채팅버튼처음눌렀을때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6"/>
          <a:stretch/>
        </p:blipFill>
        <p:spPr bwMode="auto">
          <a:xfrm>
            <a:off x="700194" y="1437518"/>
            <a:ext cx="2088231" cy="279041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user\Desktop\내가작업한파트\채팅초대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07" y="1437518"/>
            <a:ext cx="2127307" cy="279041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:\user\Desktop\내가작업한파트\채팅방리스트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/>
          <a:stretch/>
        </p:blipFill>
        <p:spPr bwMode="auto">
          <a:xfrm>
            <a:off x="5594297" y="1437518"/>
            <a:ext cx="2146055" cy="279041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389831" y="1768864"/>
            <a:ext cx="970183" cy="338554"/>
            <a:chOff x="1389831" y="1768864"/>
            <a:chExt cx="970183" cy="338554"/>
          </a:xfrm>
        </p:grpSpPr>
        <p:sp>
          <p:nvSpPr>
            <p:cNvPr id="26" name="직사각형 25"/>
            <p:cNvSpPr/>
            <p:nvPr/>
          </p:nvSpPr>
          <p:spPr>
            <a:xfrm>
              <a:off x="1741270" y="1863689"/>
              <a:ext cx="618744" cy="1867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89831" y="1768864"/>
              <a:ext cx="3565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  <a:endParaRPr lang="ko-KR" altLang="en-US" sz="1600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28711" y="1788577"/>
            <a:ext cx="1764746" cy="338554"/>
            <a:chOff x="3228711" y="1788577"/>
            <a:chExt cx="1764746" cy="338554"/>
          </a:xfrm>
        </p:grpSpPr>
        <p:sp>
          <p:nvSpPr>
            <p:cNvPr id="27" name="직사각형 26"/>
            <p:cNvSpPr/>
            <p:nvPr/>
          </p:nvSpPr>
          <p:spPr>
            <a:xfrm>
              <a:off x="3583753" y="1828768"/>
              <a:ext cx="1409704" cy="2949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228711" y="1788577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  <a:endParaRPr lang="ko-KR" altLang="en-US" sz="1600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225978" y="2740347"/>
            <a:ext cx="1767263" cy="398350"/>
            <a:chOff x="3225978" y="2740347"/>
            <a:chExt cx="1767263" cy="398350"/>
          </a:xfrm>
        </p:grpSpPr>
        <p:sp>
          <p:nvSpPr>
            <p:cNvPr id="28" name="직사각형 27"/>
            <p:cNvSpPr/>
            <p:nvPr/>
          </p:nvSpPr>
          <p:spPr>
            <a:xfrm>
              <a:off x="3583537" y="2740347"/>
              <a:ext cx="1409704" cy="3983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225978" y="2772501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③</a:t>
              </a:r>
              <a:endParaRPr lang="ko-KR" altLang="en-US" sz="16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02801" y="3931589"/>
            <a:ext cx="642840" cy="338554"/>
            <a:chOff x="4502801" y="3931589"/>
            <a:chExt cx="642840" cy="338554"/>
          </a:xfrm>
        </p:grpSpPr>
        <p:sp>
          <p:nvSpPr>
            <p:cNvPr id="29" name="직사각형 28"/>
            <p:cNvSpPr/>
            <p:nvPr/>
          </p:nvSpPr>
          <p:spPr>
            <a:xfrm>
              <a:off x="4827099" y="4061738"/>
              <a:ext cx="318542" cy="11031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502801" y="3931589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</a:rPr>
                <a:t>④</a:t>
              </a:r>
              <a:endParaRPr lang="ko-KR" altLang="en-US" sz="16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671555" y="2135742"/>
            <a:ext cx="1985326" cy="432048"/>
            <a:chOff x="5671555" y="2135742"/>
            <a:chExt cx="1985326" cy="432048"/>
          </a:xfrm>
        </p:grpSpPr>
        <p:sp>
          <p:nvSpPr>
            <p:cNvPr id="30" name="직사각형 29"/>
            <p:cNvSpPr/>
            <p:nvPr/>
          </p:nvSpPr>
          <p:spPr>
            <a:xfrm>
              <a:off x="6000697" y="2135742"/>
              <a:ext cx="1656184" cy="43204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71555" y="2162491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⑤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29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user\Desktop\내가작업한파트\채팅알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3" y="1232037"/>
            <a:ext cx="7673516" cy="317519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상단 알림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9624" y="1226457"/>
            <a:ext cx="2876232" cy="243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상단 알림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9" name="Picture 2" descr="D:\user\Desktop\내가작업한파트\댓글알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31589"/>
            <a:ext cx="6192688" cy="34093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311758" y="1134640"/>
            <a:ext cx="1813258" cy="2437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고객 센터 </a:t>
            </a:r>
            <a:r>
              <a:rPr lang="en-US" altLang="ko-KR" sz="4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/ </a:t>
            </a:r>
            <a:r>
              <a:rPr lang="ko-KR" altLang="en-US" sz="4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관리자 페이지</a:t>
            </a:r>
            <a:endParaRPr lang="ko-KR" altLang="en-US" sz="4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고객센터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고객 서비스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7" name="Picture 2" descr="D:\user\Desktop\내가작업한파트\cs 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3904" r="5848"/>
          <a:stretch/>
        </p:blipFill>
        <p:spPr bwMode="auto">
          <a:xfrm>
            <a:off x="807008" y="1128460"/>
            <a:ext cx="6933343" cy="34011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427984" y="1104634"/>
            <a:ext cx="792088" cy="338554"/>
            <a:chOff x="1389831" y="1768864"/>
            <a:chExt cx="792088" cy="338554"/>
          </a:xfrm>
        </p:grpSpPr>
        <p:sp>
          <p:nvSpPr>
            <p:cNvPr id="9" name="직사각형 8"/>
            <p:cNvSpPr/>
            <p:nvPr/>
          </p:nvSpPr>
          <p:spPr>
            <a:xfrm>
              <a:off x="1741270" y="1863689"/>
              <a:ext cx="440649" cy="1867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89831" y="1768864"/>
              <a:ext cx="3565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  <a:endParaRPr lang="ko-KR" altLang="en-US" sz="16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4311" y="1778491"/>
            <a:ext cx="1426932" cy="338554"/>
            <a:chOff x="3319485" y="1778491"/>
            <a:chExt cx="1434288" cy="338554"/>
          </a:xfrm>
        </p:grpSpPr>
        <p:sp>
          <p:nvSpPr>
            <p:cNvPr id="12" name="직사각형 11"/>
            <p:cNvSpPr/>
            <p:nvPr/>
          </p:nvSpPr>
          <p:spPr>
            <a:xfrm>
              <a:off x="3696523" y="1828904"/>
              <a:ext cx="1057250" cy="27953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19485" y="1778491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  <a:endParaRPr lang="ko-KR" altLang="en-US" sz="16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54490" y="1995686"/>
            <a:ext cx="2081406" cy="398350"/>
            <a:chOff x="3257549" y="2740347"/>
            <a:chExt cx="1735692" cy="398350"/>
          </a:xfrm>
        </p:grpSpPr>
        <p:sp>
          <p:nvSpPr>
            <p:cNvPr id="15" name="직사각형 14"/>
            <p:cNvSpPr/>
            <p:nvPr/>
          </p:nvSpPr>
          <p:spPr>
            <a:xfrm>
              <a:off x="3556483" y="2740347"/>
              <a:ext cx="1436758" cy="398350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57549" y="2750785"/>
              <a:ext cx="3299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C000"/>
                  </a:solidFill>
                </a:rPr>
                <a:t>③</a:t>
              </a:r>
              <a:endParaRPr lang="ko-KR" altLang="en-US" sz="16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6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관리자 페이지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AMIN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</a:t>
            </a:r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7" name="Picture 2" descr="D:\user\Desktop\내가작업한파트\관리자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5" b="2118"/>
          <a:stretch/>
        </p:blipFill>
        <p:spPr bwMode="auto">
          <a:xfrm>
            <a:off x="1016734" y="1123201"/>
            <a:ext cx="6621302" cy="340115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004048" y="1096245"/>
            <a:ext cx="792088" cy="338554"/>
            <a:chOff x="1389831" y="1768864"/>
            <a:chExt cx="792088" cy="338554"/>
          </a:xfrm>
        </p:grpSpPr>
        <p:sp>
          <p:nvSpPr>
            <p:cNvPr id="9" name="직사각형 8"/>
            <p:cNvSpPr/>
            <p:nvPr/>
          </p:nvSpPr>
          <p:spPr>
            <a:xfrm>
              <a:off x="1741270" y="1863689"/>
              <a:ext cx="440649" cy="1867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89831" y="1768864"/>
              <a:ext cx="3565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①</a:t>
              </a:r>
              <a:endParaRPr lang="ko-KR" altLang="en-US" sz="16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3637" y="1758871"/>
            <a:ext cx="1320984" cy="338554"/>
            <a:chOff x="3425973" y="1766719"/>
            <a:chExt cx="1327800" cy="338554"/>
          </a:xfrm>
        </p:grpSpPr>
        <p:sp>
          <p:nvSpPr>
            <p:cNvPr id="12" name="직사각형 11"/>
            <p:cNvSpPr/>
            <p:nvPr/>
          </p:nvSpPr>
          <p:spPr>
            <a:xfrm>
              <a:off x="3757624" y="1828905"/>
              <a:ext cx="996149" cy="2466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25973" y="1766719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②</a:t>
              </a:r>
              <a:endParaRPr lang="ko-KR" altLang="en-US" sz="16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15333" y="1995686"/>
            <a:ext cx="1920522" cy="792088"/>
            <a:chOff x="3391701" y="2740347"/>
            <a:chExt cx="1601540" cy="792088"/>
          </a:xfrm>
        </p:grpSpPr>
        <p:sp>
          <p:nvSpPr>
            <p:cNvPr id="15" name="직사각형 14"/>
            <p:cNvSpPr/>
            <p:nvPr/>
          </p:nvSpPr>
          <p:spPr>
            <a:xfrm>
              <a:off x="3672191" y="2740347"/>
              <a:ext cx="1321050" cy="79208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91701" y="2750785"/>
              <a:ext cx="3299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>
                  <a:solidFill>
                    <a:srgbClr val="FFC000"/>
                  </a:solidFill>
                </a:rPr>
                <a:t>③</a:t>
              </a:r>
              <a:endParaRPr lang="ko-KR" altLang="en-US" sz="1600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8" name="Picture 3" descr="D:\user\Desktop\내가작업한파트\관리자채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1" t="793" r="390" b="-1"/>
          <a:stretch/>
        </p:blipFill>
        <p:spPr bwMode="auto">
          <a:xfrm>
            <a:off x="4576309" y="1123202"/>
            <a:ext cx="3051342" cy="3401154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3. </a:t>
            </a:r>
            <a:r>
              <a:rPr lang="ko-KR" altLang="en-US" sz="700" dirty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상세 내용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웹 페이지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7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user\Downloads\발표 피피티 (2)\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자체 평가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4.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프로젝트 이후 계획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소 감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61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"/>
            <a:ext cx="9144001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88" y="1131590"/>
            <a:ext cx="5328592" cy="33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Case Study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교보문고의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&lt;</a:t>
            </a:r>
            <a:r>
              <a:rPr lang="ko-KR" altLang="en-US" sz="1100" dirty="0" err="1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북로그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&gt;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1.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소개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4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:\user\Downloads\발표 피피티 (2)\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2305392"/>
            <a:ext cx="770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Q</a:t>
            </a:r>
            <a:r>
              <a:rPr lang="en-US" altLang="ko-KR" sz="36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 &amp; </a:t>
            </a:r>
            <a:r>
              <a:rPr lang="en-US" altLang="ko-KR" sz="44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A</a:t>
            </a:r>
            <a:endParaRPr lang="ko-KR" altLang="en-US" sz="44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5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\Downloads\발표 피피티 (1) (2)\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8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Case Study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교보문고의</a:t>
            </a:r>
            <a:r>
              <a:rPr lang="ko-KR" altLang="en-US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&lt;</a:t>
            </a:r>
            <a:r>
              <a:rPr lang="ko-KR" altLang="en-US" sz="1100" dirty="0" err="1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북로그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&gt;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1.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소개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3201"/>
            <a:ext cx="4968552" cy="340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36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개발 환경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Tool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2.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계획안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14338" name="Picture 2" descr="D:\user\Desktop\99F571395BBB259226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6" y="1898018"/>
            <a:ext cx="1852810" cy="51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user\Desktop\다운로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73" y="1995405"/>
            <a:ext cx="1603613" cy="41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:\user\Desktop\Oracle_Database_Lg_List_im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t="29883" r="4817" b="26874"/>
          <a:stretch/>
        </p:blipFill>
        <p:spPr bwMode="auto">
          <a:xfrm>
            <a:off x="5598044" y="1941666"/>
            <a:ext cx="1457239" cy="5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D:\user\Desktop\1_2akmsYdHNNI_YQFnqhOr0Q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15" y="2804106"/>
            <a:ext cx="1296492" cy="7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12" y="2932293"/>
            <a:ext cx="1785754" cy="46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D:\user\Desktop\c366dff701780000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29675" r="19912" b="27105"/>
          <a:stretch/>
        </p:blipFill>
        <p:spPr bwMode="auto">
          <a:xfrm>
            <a:off x="1376611" y="2859500"/>
            <a:ext cx="1656183" cy="66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DB </a:t>
            </a:r>
            <a:r>
              <a:rPr lang="ko-KR" altLang="en-US" sz="2000" dirty="0" smtClean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설계</a:t>
            </a:r>
            <a:endParaRPr lang="ko-KR" altLang="en-US" sz="2000" dirty="0">
              <a:latin typeface="마루 부리 굵은" panose="020B0600000101010101" pitchFamily="50" charset="-127"/>
              <a:ea typeface="마루 부리 굵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err="1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Sql</a:t>
            </a:r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 ERD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5122" name="Picture 2" descr="D:\user\Desktop\KakaoTalk_20220305_1417349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2432"/>
            <a:ext cx="5646067" cy="3407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2.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계획안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5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user\Downloads\발표 피피티 (2)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0203" y="1107316"/>
            <a:ext cx="6377536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0408" y="714702"/>
            <a:ext cx="22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마루 부리 굵은" panose="020B0600000101010101" pitchFamily="50" charset="-127"/>
                <a:ea typeface="마루 부리 굵은" panose="020B0600000101010101" pitchFamily="50" charset="-127"/>
              </a:rPr>
              <a:t>인터페이스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7413" y="838662"/>
            <a:ext cx="2274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layout</a:t>
            </a:r>
            <a:endParaRPr lang="ko-KR" altLang="en-US" sz="11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7904" y="371870"/>
            <a:ext cx="11521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2. </a:t>
            </a:r>
            <a:r>
              <a:rPr lang="ko-KR" altLang="en-US" sz="700" dirty="0" smtClean="0">
                <a:latin typeface="마루 부리 가는" panose="020B0600000101010101" pitchFamily="50" charset="-127"/>
                <a:ea typeface="마루 부리 가는" panose="020B0600000101010101" pitchFamily="50" charset="-127"/>
              </a:rPr>
              <a:t>계획안</a:t>
            </a:r>
            <a:endParaRPr lang="ko-KR" altLang="en-US" sz="700" dirty="0">
              <a:latin typeface="마루 부리 가는" panose="020B0600000101010101" pitchFamily="50" charset="-127"/>
              <a:ea typeface="마루 부리 가는" panose="020B0600000101010101" pitchFamily="50" charset="-127"/>
            </a:endParaRPr>
          </a:p>
        </p:txBody>
      </p:sp>
      <p:pic>
        <p:nvPicPr>
          <p:cNvPr id="4098" name="Picture 2" descr="D:\user\Downloads\KITA 2조 스토리보드_2.ppt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07316"/>
            <a:ext cx="6120680" cy="34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383233" y="1106114"/>
            <a:ext cx="706833" cy="34428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439</Words>
  <Application>Microsoft Office PowerPoint</Application>
  <PresentationFormat>화면 슬라이드 쇼(16:9)</PresentationFormat>
  <Paragraphs>152</Paragraphs>
  <Slides>51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굴림</vt:lpstr>
      <vt:lpstr>Arial</vt:lpstr>
      <vt:lpstr>마루 부리 굵은</vt:lpstr>
      <vt:lpstr>마루 부리 가는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124</cp:revision>
  <dcterms:created xsi:type="dcterms:W3CDTF">2022-03-05T04:59:26Z</dcterms:created>
  <dcterms:modified xsi:type="dcterms:W3CDTF">2022-05-18T04:02:47Z</dcterms:modified>
</cp:coreProperties>
</file>